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6"/>
  </p:notesMasterIdLst>
  <p:sldIdLst>
    <p:sldId id="266" r:id="rId2"/>
    <p:sldId id="284" r:id="rId3"/>
    <p:sldId id="285" r:id="rId4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assets.kpmg.com/content/dam/kpmg/uk/pdf/2020/03/kpmg-test-data-management-strategy.pdf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Test Data </a:t>
            </a:r>
            <a:r>
              <a:rPr lang="en-US" dirty="0" smtClean="0"/>
              <a:t>Management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4953000"/>
            <a:ext cx="50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</a:t>
            </a:r>
            <a:endParaRPr lang="en-US" dirty="0"/>
          </a:p>
          <a:p>
            <a:r>
              <a:rPr lang="en-US" u="sng" dirty="0" smtClean="0">
                <a:hlinkClick r:id="rId2"/>
              </a:rPr>
              <a:t>KPMG Test </a:t>
            </a:r>
            <a:r>
              <a:rPr lang="en-US" u="sng" dirty="0">
                <a:hlinkClick r:id="rId2"/>
              </a:rPr>
              <a:t>data management challenges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Test Data Management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Challenges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151745"/>
            <a:ext cx="7286625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Test Data Management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Resolution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787" y="1010275"/>
            <a:ext cx="661987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3163</TotalTime>
  <Words>29</Words>
  <Application>Microsoft Office PowerPoint</Application>
  <PresentationFormat>Widescreen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Helvetica Light</vt:lpstr>
      <vt:lpstr>Office Theme</vt:lpstr>
      <vt:lpstr>Test Data Management</vt:lpstr>
      <vt:lpstr>Test Data Management</vt:lpstr>
      <vt:lpstr>Test Data Management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229</cp:revision>
  <dcterms:created xsi:type="dcterms:W3CDTF">2018-10-16T06:13:57Z</dcterms:created>
  <dcterms:modified xsi:type="dcterms:W3CDTF">2023-05-20T05:39:21Z</dcterms:modified>
</cp:coreProperties>
</file>

<file path=docProps/thumbnail.jpeg>
</file>